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6" d="100"/>
          <a:sy n="116" d="100"/>
        </p:scale>
        <p:origin x="146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38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5562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7D9CC-68D6-407E-8C90-9AAB511440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B4544-18AD-4B55-89E6-434B26388D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29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i="1" dirty="0" err="1" smtClean="0">
                <a:solidFill>
                  <a:schemeClr val="bg1">
                    <a:lumMod val="95000"/>
                  </a:schemeClr>
                </a:solidFill>
              </a:rPr>
              <a:t>TragtoShop</a:t>
            </a:r>
            <a:endParaRPr lang="en-US" sz="48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0" y="6553200"/>
            <a:ext cx="1143000" cy="304800"/>
          </a:xfrm>
          <a:prstGeom prst="rect">
            <a:avLst/>
          </a:prstGeom>
          <a:solidFill>
            <a:srgbClr val="FF9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4298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i="1" dirty="0" smtClean="0">
                <a:solidFill>
                  <a:schemeClr val="bg1">
                    <a:lumMod val="95000"/>
                  </a:schemeClr>
                </a:solidFill>
              </a:rPr>
              <a:t>Készítették: Kovács Péter, </a:t>
            </a:r>
            <a:r>
              <a:rPr lang="hu-HU" sz="1400" i="1" dirty="0" err="1" smtClean="0">
                <a:solidFill>
                  <a:schemeClr val="bg1">
                    <a:lumMod val="95000"/>
                  </a:schemeClr>
                </a:solidFill>
              </a:rPr>
              <a:t>Roncz</a:t>
            </a:r>
            <a:r>
              <a:rPr lang="hu-HU" sz="1400" i="1" dirty="0" smtClean="0">
                <a:solidFill>
                  <a:schemeClr val="bg1">
                    <a:lumMod val="95000"/>
                  </a:schemeClr>
                </a:solidFill>
              </a:rPr>
              <a:t> Olivér, </a:t>
            </a:r>
            <a:r>
              <a:rPr lang="hu-HU" sz="1400" i="1" dirty="0" err="1" smtClean="0">
                <a:solidFill>
                  <a:schemeClr val="bg1">
                    <a:lumMod val="95000"/>
                  </a:schemeClr>
                </a:solidFill>
              </a:rPr>
              <a:t>Szemethy</a:t>
            </a:r>
            <a:r>
              <a:rPr lang="hu-HU" sz="1400" i="1" dirty="0" smtClean="0">
                <a:solidFill>
                  <a:schemeClr val="bg1">
                    <a:lumMod val="95000"/>
                  </a:schemeClr>
                </a:solidFill>
              </a:rPr>
              <a:t> Levente</a:t>
            </a:r>
            <a:endParaRPr lang="en-US" sz="1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oldalról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3000" dirty="0" smtClean="0"/>
              <a:t>Nyitóoldal</a:t>
            </a:r>
          </a:p>
          <a:p>
            <a:r>
              <a:rPr lang="hu-HU" sz="3000" dirty="0" smtClean="0"/>
              <a:t>Webáruház</a:t>
            </a:r>
          </a:p>
          <a:p>
            <a:r>
              <a:rPr lang="hu-HU" sz="3000" dirty="0" smtClean="0"/>
              <a:t>Rendelés</a:t>
            </a:r>
          </a:p>
          <a:p>
            <a:r>
              <a:rPr lang="hu-HU" sz="3000" dirty="0" smtClean="0"/>
              <a:t>Történet </a:t>
            </a:r>
          </a:p>
          <a:p>
            <a:r>
              <a:rPr lang="hu-HU" sz="3000" dirty="0" smtClean="0"/>
              <a:t>Viccek</a:t>
            </a:r>
            <a:endParaRPr lang="hu-HU" sz="3000" dirty="0"/>
          </a:p>
          <a:p>
            <a:r>
              <a:rPr lang="hu-HU" sz="3000" dirty="0" err="1" smtClean="0"/>
              <a:t>Bootstrap</a:t>
            </a:r>
            <a:r>
              <a:rPr lang="hu-HU" sz="3000" dirty="0" smtClean="0"/>
              <a:t>, kevés </a:t>
            </a:r>
            <a:r>
              <a:rPr lang="hu-HU" sz="3000" dirty="0" err="1" smtClean="0"/>
              <a:t>css</a:t>
            </a:r>
            <a:endParaRPr lang="hu-HU" sz="3000" dirty="0" smtClean="0"/>
          </a:p>
          <a:p>
            <a:r>
              <a:rPr lang="hu-HU" sz="3000" dirty="0" smtClean="0"/>
              <a:t>Pár sor JS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5233"/>
            <a:ext cx="1146147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Roncz</a:t>
            </a:r>
            <a:r>
              <a:rPr lang="hu-HU" dirty="0" smtClean="0"/>
              <a:t> Olivér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Rendelés</a:t>
            </a:r>
          </a:p>
          <a:p>
            <a:r>
              <a:rPr lang="hu-HU" dirty="0" smtClean="0"/>
              <a:t>Végösszeg számoló JS</a:t>
            </a:r>
          </a:p>
          <a:p>
            <a:r>
              <a:rPr lang="hu-HU" dirty="0" smtClean="0"/>
              <a:t>Videómegjelenítő JS</a:t>
            </a:r>
          </a:p>
          <a:p>
            <a:r>
              <a:rPr lang="hu-HU" dirty="0" smtClean="0"/>
              <a:t>PowerPoint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174"/>
            <a:ext cx="1146147" cy="30482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419697"/>
            <a:ext cx="3820826" cy="28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Kovács Péter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Műszaki hiba</a:t>
            </a:r>
          </a:p>
          <a:p>
            <a:r>
              <a:rPr lang="hu-HU" dirty="0" smtClean="0"/>
              <a:t>Viccek</a:t>
            </a:r>
          </a:p>
          <a:p>
            <a:r>
              <a:rPr lang="hu-HU" dirty="0" err="1" smtClean="0"/>
              <a:t>Képnézegetős</a:t>
            </a:r>
            <a:r>
              <a:rPr lang="hu-HU" dirty="0" smtClean="0"/>
              <a:t> JS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174"/>
            <a:ext cx="1146147" cy="30482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066800"/>
            <a:ext cx="2692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Szemethy</a:t>
            </a:r>
            <a:r>
              <a:rPr lang="hu-HU" dirty="0" smtClean="0"/>
              <a:t> Levente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Főoldal</a:t>
            </a:r>
          </a:p>
          <a:p>
            <a:r>
              <a:rPr lang="hu-HU" dirty="0" smtClean="0"/>
              <a:t>Webáruház</a:t>
            </a:r>
          </a:p>
          <a:p>
            <a:r>
              <a:rPr lang="hu-HU" dirty="0" smtClean="0"/>
              <a:t>Történet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3174"/>
            <a:ext cx="1146147" cy="30482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329369"/>
            <a:ext cx="491336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Tractor-PowerPoint-Template-27318</Template>
  <TotalTime>19</TotalTime>
  <Words>46</Words>
  <Application>Microsoft Office PowerPoint</Application>
  <PresentationFormat>Diavetítés a képernyőre (4:3 oldalarány)</PresentationFormat>
  <Paragraphs>23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Office-téma</vt:lpstr>
      <vt:lpstr>PowerPoint-bemutató</vt:lpstr>
      <vt:lpstr>Az oldalról</vt:lpstr>
      <vt:lpstr>Roncz Olivér</vt:lpstr>
      <vt:lpstr>Kovács Péter</vt:lpstr>
      <vt:lpstr>Szemethy Levente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Oli</dc:creator>
  <cp:lastModifiedBy>Oli</cp:lastModifiedBy>
  <cp:revision>2</cp:revision>
  <dcterms:created xsi:type="dcterms:W3CDTF">2022-03-31T13:37:56Z</dcterms:created>
  <dcterms:modified xsi:type="dcterms:W3CDTF">2022-03-31T13:57:06Z</dcterms:modified>
</cp:coreProperties>
</file>